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61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04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83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57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9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19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51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78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95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691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6407-4C1B-4397-BB10-108683B714F1}" type="datetimeFigureOut">
              <a:rPr lang="fr-FR" smtClean="0"/>
              <a:t>24/02/2017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9845-C741-4EE1-8E13-CD0A243E64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1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L’infini en image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62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n°9</a:t>
            </a:r>
            <a:endParaRPr lang="fr-FR" dirty="0"/>
          </a:p>
        </p:txBody>
      </p:sp>
      <p:pic>
        <p:nvPicPr>
          <p:cNvPr id="1026" name="Picture 2" descr="http://agoras.typepad.fr/.a/6a00d8341ce44553ef019b01f2654f970d-p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97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n°10</a:t>
            </a:r>
            <a:endParaRPr lang="fr-FR" dirty="0"/>
          </a:p>
        </p:txBody>
      </p:sp>
      <p:pic>
        <p:nvPicPr>
          <p:cNvPr id="4" name="Espace réservé du contenu 3" descr="Résultat de recherche d'images pour &quot;droite infinie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257066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745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 1</a:t>
            </a:r>
            <a:endParaRPr lang="fr-FR" dirty="0"/>
          </a:p>
        </p:txBody>
      </p:sp>
      <p:pic>
        <p:nvPicPr>
          <p:cNvPr id="4" name="Espace réservé du contenu 3" descr="http://www.lestoutespremieresfois.com/wp-content/uploads/infini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67869"/>
            <a:ext cx="7620000" cy="119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72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n°2</a:t>
            </a:r>
            <a:endParaRPr lang="fr-FR" dirty="0"/>
          </a:p>
        </p:txBody>
      </p:sp>
      <p:pic>
        <p:nvPicPr>
          <p:cNvPr id="4" name="Espace réservé du contenu 3" descr="Résultat de recherche d'images pour &quot;l'infini en mathématiques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891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n°3</a:t>
            </a:r>
            <a:endParaRPr lang="fr-FR" dirty="0"/>
          </a:p>
        </p:txBody>
      </p:sp>
      <p:pic>
        <p:nvPicPr>
          <p:cNvPr id="4" name="Espace réservé du contenu 3" descr="Résultat de recherche d'images pour &quot;l'infini miroir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17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n°4</a:t>
            </a:r>
            <a:endParaRPr lang="fr-FR" dirty="0"/>
          </a:p>
        </p:txBody>
      </p:sp>
      <p:pic>
        <p:nvPicPr>
          <p:cNvPr id="4" name="Espace réservé du contenu 3" descr="Broccol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66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n°5</a:t>
            </a:r>
            <a:endParaRPr lang="fr-FR" dirty="0"/>
          </a:p>
        </p:txBody>
      </p:sp>
      <p:pic>
        <p:nvPicPr>
          <p:cNvPr id="4" name="Espace réservé du contenu 3" descr="Main Fractal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61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n°6</a:t>
            </a:r>
            <a:endParaRPr lang="fr-FR" dirty="0"/>
          </a:p>
        </p:txBody>
      </p:sp>
      <p:pic>
        <p:nvPicPr>
          <p:cNvPr id="4" name="Espace réservé du contenu 3" descr="Résultat de recherche d'images pour &quot;l'infini des nombres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424936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50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n°7</a:t>
            </a:r>
            <a:endParaRPr lang="fr-FR" dirty="0"/>
          </a:p>
        </p:txBody>
      </p:sp>
      <p:pic>
        <p:nvPicPr>
          <p:cNvPr id="4" name="Espace réservé du contenu 3" descr="Résultat de recherche d'images pour &quot;l'infini dans la nature&quot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488832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9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n°8</a:t>
            </a:r>
            <a:endParaRPr lang="fr-FR" dirty="0"/>
          </a:p>
        </p:txBody>
      </p:sp>
      <p:pic>
        <p:nvPicPr>
          <p:cNvPr id="4" name="Espace réservé du contenu 3" descr="Résultat de recherche d'images pour &quot;l'infini en mathématiques&quot;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0" t="21399" r="17762" b="27166"/>
          <a:stretch/>
        </p:blipFill>
        <p:spPr bwMode="auto">
          <a:xfrm>
            <a:off x="1763688" y="2276872"/>
            <a:ext cx="5616624" cy="3168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645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</Words>
  <Application>Microsoft Office PowerPoint</Application>
  <PresentationFormat>Affichage à l'écran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L’infini en image</vt:lpstr>
      <vt:lpstr>Image n° 1</vt:lpstr>
      <vt:lpstr>Image n°2</vt:lpstr>
      <vt:lpstr>Image n°3</vt:lpstr>
      <vt:lpstr>Image n°4</vt:lpstr>
      <vt:lpstr>Image n°5</vt:lpstr>
      <vt:lpstr>Image n°6</vt:lpstr>
      <vt:lpstr>Image n°7</vt:lpstr>
      <vt:lpstr>Image n°8</vt:lpstr>
      <vt:lpstr>Image n°9</vt:lpstr>
      <vt:lpstr>Image n°10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L’infini en image</dc:title>
  <dc:creator>Line &amp; Arnaud</dc:creator>
  <cp:lastModifiedBy>Line &amp; Arnaud</cp:lastModifiedBy>
  <cp:revision>3</cp:revision>
  <dcterms:created xsi:type="dcterms:W3CDTF">2017-02-24T14:14:30Z</dcterms:created>
  <dcterms:modified xsi:type="dcterms:W3CDTF">2017-02-24T14:25:54Z</dcterms:modified>
</cp:coreProperties>
</file>