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6407-4C1B-4397-BB10-108683B714F1}" type="datetimeFigureOut">
              <a:rPr lang="fr-FR" smtClean="0"/>
              <a:t>24/02/2017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F9845-C741-4EE1-8E13-CD0A243E64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4613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6407-4C1B-4397-BB10-108683B714F1}" type="datetimeFigureOut">
              <a:rPr lang="fr-FR" smtClean="0"/>
              <a:t>24/02/2017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F9845-C741-4EE1-8E13-CD0A243E64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7046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6407-4C1B-4397-BB10-108683B714F1}" type="datetimeFigureOut">
              <a:rPr lang="fr-FR" smtClean="0"/>
              <a:t>24/02/2017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F9845-C741-4EE1-8E13-CD0A243E64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832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6407-4C1B-4397-BB10-108683B714F1}" type="datetimeFigureOut">
              <a:rPr lang="fr-FR" smtClean="0"/>
              <a:t>24/02/2017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F9845-C741-4EE1-8E13-CD0A243E64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3573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6407-4C1B-4397-BB10-108683B714F1}" type="datetimeFigureOut">
              <a:rPr lang="fr-FR" smtClean="0"/>
              <a:t>24/02/2017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F9845-C741-4EE1-8E13-CD0A243E64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3391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6407-4C1B-4397-BB10-108683B714F1}" type="datetimeFigureOut">
              <a:rPr lang="fr-FR" smtClean="0"/>
              <a:t>24/02/2017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F9845-C741-4EE1-8E13-CD0A243E64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7198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6407-4C1B-4397-BB10-108683B714F1}" type="datetimeFigureOut">
              <a:rPr lang="fr-FR" smtClean="0"/>
              <a:t>24/02/2017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F9845-C741-4EE1-8E13-CD0A243E64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4615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6407-4C1B-4397-BB10-108683B714F1}" type="datetimeFigureOut">
              <a:rPr lang="fr-FR" smtClean="0"/>
              <a:t>24/02/2017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F9845-C741-4EE1-8E13-CD0A243E64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6513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6407-4C1B-4397-BB10-108683B714F1}" type="datetimeFigureOut">
              <a:rPr lang="fr-FR" smtClean="0"/>
              <a:t>24/02/2017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F9845-C741-4EE1-8E13-CD0A243E64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7787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6407-4C1B-4397-BB10-108683B714F1}" type="datetimeFigureOut">
              <a:rPr lang="fr-FR" smtClean="0"/>
              <a:t>24/02/2017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F9845-C741-4EE1-8E13-CD0A243E64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950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6407-4C1B-4397-BB10-108683B714F1}" type="datetimeFigureOut">
              <a:rPr lang="fr-FR" smtClean="0"/>
              <a:t>24/02/2017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F9845-C741-4EE1-8E13-CD0A243E64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6919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36407-4C1B-4397-BB10-108683B714F1}" type="datetimeFigureOut">
              <a:rPr lang="fr-FR" smtClean="0"/>
              <a:t>24/02/2017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F9845-C741-4EE1-8E13-CD0A243E64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912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/>
              <a:t>L’infini en image</a:t>
            </a: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476258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Image n°9</a:t>
            </a:r>
            <a:endParaRPr lang="fr-FR" dirty="0"/>
          </a:p>
        </p:txBody>
      </p:sp>
      <p:pic>
        <p:nvPicPr>
          <p:cNvPr id="1026" name="Picture 2" descr="http://agoras.typepad.fr/.a/6a00d8341ce44553ef019b01f2654f970d-pi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0971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Image n°10</a:t>
            </a:r>
            <a:endParaRPr lang="fr-FR" dirty="0"/>
          </a:p>
        </p:txBody>
      </p:sp>
      <p:pic>
        <p:nvPicPr>
          <p:cNvPr id="4" name="Espace réservé du contenu 3" descr="Résultat de recherche d'images pour &quot;droite infinie&quot;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700808"/>
            <a:ext cx="7257066" cy="42484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67458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Image n° 1</a:t>
            </a:r>
            <a:endParaRPr lang="fr-FR" dirty="0"/>
          </a:p>
        </p:txBody>
      </p:sp>
      <p:pic>
        <p:nvPicPr>
          <p:cNvPr id="4" name="Espace réservé du contenu 3" descr="http://www.lestoutespremieresfois.com/wp-content/uploads/infini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267869"/>
            <a:ext cx="7620000" cy="1190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79726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Image n°2</a:t>
            </a:r>
            <a:endParaRPr lang="fr-FR" dirty="0"/>
          </a:p>
        </p:txBody>
      </p:sp>
      <p:pic>
        <p:nvPicPr>
          <p:cNvPr id="4" name="Espace réservé du contenu 3" descr="Résultat de recherche d'images pour &quot;l'infini en mathématiques&quot;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9018" y="1600200"/>
            <a:ext cx="4525963" cy="4525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18915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Image n°3</a:t>
            </a:r>
            <a:endParaRPr lang="fr-FR" dirty="0"/>
          </a:p>
        </p:txBody>
      </p:sp>
      <p:pic>
        <p:nvPicPr>
          <p:cNvPr id="4" name="Espace réservé du contenu 3" descr="Résultat de recherche d'images pour &quot;l'infini miroir&quot;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97172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Image n°4</a:t>
            </a:r>
            <a:endParaRPr lang="fr-FR" dirty="0"/>
          </a:p>
        </p:txBody>
      </p:sp>
      <p:pic>
        <p:nvPicPr>
          <p:cNvPr id="4" name="Espace réservé du contenu 3" descr="Broccoli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7662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Image n°5</a:t>
            </a:r>
            <a:endParaRPr lang="fr-FR" dirty="0"/>
          </a:p>
        </p:txBody>
      </p:sp>
      <p:pic>
        <p:nvPicPr>
          <p:cNvPr id="4" name="Espace réservé du contenu 3" descr="Main Fractale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5611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Image n°6</a:t>
            </a:r>
            <a:endParaRPr lang="fr-FR" dirty="0"/>
          </a:p>
        </p:txBody>
      </p:sp>
      <p:pic>
        <p:nvPicPr>
          <p:cNvPr id="4" name="Espace réservé du contenu 3" descr="Résultat de recherche d'images pour &quot;l'infini des nombres&quot;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12776"/>
            <a:ext cx="8424936" cy="49685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0507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Image n°7</a:t>
            </a:r>
            <a:endParaRPr lang="fr-FR" dirty="0"/>
          </a:p>
        </p:txBody>
      </p:sp>
      <p:pic>
        <p:nvPicPr>
          <p:cNvPr id="4" name="Espace réservé du contenu 3" descr="Résultat de recherche d'images pour &quot;l'infini dans la nature&quot;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12776"/>
            <a:ext cx="7488832" cy="43924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53903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Image n°8</a:t>
            </a:r>
            <a:endParaRPr lang="fr-FR" dirty="0"/>
          </a:p>
        </p:txBody>
      </p:sp>
      <p:pic>
        <p:nvPicPr>
          <p:cNvPr id="4" name="Espace réservé du contenu 3" descr="Résultat de recherche d'images pour &quot;l'infini en mathématiques&quot;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90" t="21399" r="17762" b="27166"/>
          <a:stretch/>
        </p:blipFill>
        <p:spPr bwMode="auto">
          <a:xfrm>
            <a:off x="1763688" y="2276872"/>
            <a:ext cx="5616624" cy="31683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096457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25</Words>
  <Application>Microsoft Office PowerPoint</Application>
  <PresentationFormat>Affichage à l'écran (4:3)</PresentationFormat>
  <Paragraphs>11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L’infini en image</vt:lpstr>
      <vt:lpstr>Image n° 1</vt:lpstr>
      <vt:lpstr>Image n°2</vt:lpstr>
      <vt:lpstr>Image n°3</vt:lpstr>
      <vt:lpstr>Image n°4</vt:lpstr>
      <vt:lpstr>Image n°5</vt:lpstr>
      <vt:lpstr>Image n°6</vt:lpstr>
      <vt:lpstr>Image n°7</vt:lpstr>
      <vt:lpstr>Image n°8</vt:lpstr>
      <vt:lpstr>Image n°9</vt:lpstr>
      <vt:lpstr>Image n°10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L’infini en image</dc:title>
  <dc:creator>Line &amp; Arnaud</dc:creator>
  <cp:lastModifiedBy>Line &amp; Arnaud</cp:lastModifiedBy>
  <cp:revision>3</cp:revision>
  <dcterms:created xsi:type="dcterms:W3CDTF">2017-02-24T14:14:30Z</dcterms:created>
  <dcterms:modified xsi:type="dcterms:W3CDTF">2017-02-24T14:25:54Z</dcterms:modified>
</cp:coreProperties>
</file>