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6" r:id="rId3"/>
    <p:sldId id="277" r:id="rId4"/>
    <p:sldId id="280" r:id="rId5"/>
    <p:sldId id="264" r:id="rId6"/>
    <p:sldId id="272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-irem.fr/spip.php?article1346" TargetMode="External"/><Relationship Id="rId2" Type="http://schemas.openxmlformats.org/officeDocument/2006/relationships/hyperlink" Target="http://www.univ-irem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iv-irem.fr/spip.php?rubrique43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listes.univ-fcomte.fr/sympa/d_read/irem-animateurs/maths_et_phil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51323" y="1138950"/>
            <a:ext cx="8574622" cy="1134534"/>
          </a:xfrm>
        </p:spPr>
        <p:txBody>
          <a:bodyPr/>
          <a:lstStyle/>
          <a:p>
            <a:pPr algn="ctr"/>
            <a:r>
              <a:rPr lang="fr-FR" dirty="0"/>
              <a:t>IREM de Franche-Comté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51323" y="3449983"/>
            <a:ext cx="9595039" cy="1134534"/>
          </a:xfrm>
        </p:spPr>
        <p:txBody>
          <a:bodyPr>
            <a:normAutofit fontScale="92500"/>
          </a:bodyPr>
          <a:lstStyle/>
          <a:p>
            <a:r>
              <a:rPr lang="fr-FR" sz="3600" b="1" dirty="0"/>
              <a:t>Groupe de travail « Mathématiques et Philosophie »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272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Composition actuelle et spécificité du groupe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2279373"/>
            <a:ext cx="10018713" cy="3892827"/>
          </a:xfrm>
        </p:spPr>
        <p:txBody>
          <a:bodyPr>
            <a:normAutofit fontScale="92500"/>
          </a:bodyPr>
          <a:lstStyle/>
          <a:p>
            <a:r>
              <a:rPr lang="fr-FR" dirty="0"/>
              <a:t>Joël GARNIER (enseignant en philosophie au Lycée Friant de Poligny) </a:t>
            </a:r>
          </a:p>
          <a:p>
            <a:r>
              <a:rPr lang="fr-FR" dirty="0"/>
              <a:t>Michaël KLOPFENSTEIN (enseignant en mathématiques au Lycée Belin de Vesoul)</a:t>
            </a:r>
          </a:p>
          <a:p>
            <a:r>
              <a:rPr lang="fr-FR" dirty="0"/>
              <a:t>Sylvain MONTURET (enseignant en philosophie au lycée Duhamel de Dole, et musicien) </a:t>
            </a:r>
          </a:p>
          <a:p>
            <a:r>
              <a:rPr lang="fr-FR" dirty="0"/>
              <a:t>Cédric MOURIÈS (enseignant en philosophie au Lycée Pasteur de Besançon)</a:t>
            </a:r>
          </a:p>
          <a:p>
            <a:r>
              <a:rPr lang="fr-FR" dirty="0"/>
              <a:t>Stefan NEUWIRTH (enseignant-chercheur en mathématiques à l'Université de Franche-Comté)</a:t>
            </a:r>
          </a:p>
          <a:p>
            <a:r>
              <a:rPr lang="fr-FR" dirty="0" err="1"/>
              <a:t>Cyrrus</a:t>
            </a:r>
            <a:r>
              <a:rPr lang="fr-FR" dirty="0"/>
              <a:t> NGOUA ELLA (doctorant en mathématiques à l’Université de Franche-Comté)</a:t>
            </a:r>
          </a:p>
        </p:txBody>
      </p:sp>
    </p:spTree>
    <p:extLst>
      <p:ext uri="{BB962C8B-B14F-4D97-AF65-F5344CB8AC3E}">
        <p14:creationId xmlns:p14="http://schemas.microsoft.com/office/powerpoint/2010/main" val="311955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Thèmes de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74640" y="1981199"/>
            <a:ext cx="10018713" cy="4191001"/>
          </a:xfrm>
        </p:spPr>
        <p:txBody>
          <a:bodyPr>
            <a:normAutofit fontScale="77500" lnSpcReduction="20000"/>
          </a:bodyPr>
          <a:lstStyle/>
          <a:p>
            <a:endParaRPr lang="fr-FR" b="1" dirty="0"/>
          </a:p>
          <a:p>
            <a:r>
              <a:rPr lang="fr-FR" b="1" dirty="0"/>
              <a:t>2018-2019 – DEVENIR et FINALITE </a:t>
            </a:r>
          </a:p>
          <a:p>
            <a:pPr marL="914400" lvl="2" indent="0">
              <a:buNone/>
            </a:pPr>
            <a:r>
              <a:rPr lang="fr-FR" sz="2400" dirty="0">
                <a:solidFill>
                  <a:prstClr val="black"/>
                </a:solidFill>
              </a:rPr>
              <a:t>mathématiques, physique, philosophie et musique</a:t>
            </a:r>
            <a:endParaRPr lang="fr-FR" dirty="0"/>
          </a:p>
          <a:p>
            <a:r>
              <a:rPr lang="fr-FR" b="1" dirty="0"/>
              <a:t>2017-2018 – LE MODÈLE ET LE RÉEL</a:t>
            </a:r>
          </a:p>
          <a:p>
            <a:pPr marL="0" indent="0">
              <a:buNone/>
            </a:pPr>
            <a:r>
              <a:rPr lang="fr-FR" b="1" dirty="0"/>
              <a:t>		</a:t>
            </a:r>
            <a:r>
              <a:rPr lang="fr-FR" dirty="0"/>
              <a:t>mathématiques, physique et philosophie</a:t>
            </a:r>
          </a:p>
          <a:p>
            <a:r>
              <a:rPr lang="fr-FR" b="1" dirty="0"/>
              <a:t>2016-2017 - MATHÉMATIQUES ET MUSIQUE – DE L’OBJET AU PHÉNOMÈNE</a:t>
            </a:r>
          </a:p>
          <a:p>
            <a:pPr marL="0" indent="0">
              <a:buNone/>
            </a:pPr>
            <a:r>
              <a:rPr lang="fr-FR" b="1" dirty="0"/>
              <a:t>		</a:t>
            </a:r>
            <a:r>
              <a:rPr lang="fr-FR" dirty="0"/>
              <a:t>mathématiques, physique, philosophie et musique</a:t>
            </a:r>
            <a:endParaRPr lang="fr-FR" b="1" dirty="0"/>
          </a:p>
          <a:p>
            <a:r>
              <a:rPr lang="fr-FR" b="1" dirty="0"/>
              <a:t>2015-2016 - MESURE ET DÉMESURE </a:t>
            </a:r>
          </a:p>
          <a:p>
            <a:pPr marL="0" indent="0" algn="just">
              <a:buNone/>
            </a:pPr>
            <a:r>
              <a:rPr lang="fr-FR" dirty="0"/>
              <a:t>		mathématiques, physique, philosophie et musique</a:t>
            </a:r>
          </a:p>
          <a:p>
            <a:r>
              <a:rPr lang="fr-FR" b="1" dirty="0"/>
              <a:t>2013-2015 - LA RÉCURRENCE, L’INFINI </a:t>
            </a:r>
          </a:p>
          <a:p>
            <a:pPr marL="0" indent="0" algn="just">
              <a:buNone/>
            </a:pPr>
            <a:r>
              <a:rPr lang="fr-FR" dirty="0"/>
              <a:t>		mathématiques, physique, philosophie	</a:t>
            </a: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267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Commission Inter-</a:t>
            </a:r>
            <a:r>
              <a:rPr lang="fr-FR" dirty="0" err="1"/>
              <a:t>Irem</a:t>
            </a:r>
            <a:r>
              <a:rPr lang="fr-FR" dirty="0"/>
              <a:t> (CII) « Epistémologie et Histoire des Mathématiques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091610"/>
          </a:xfrm>
        </p:spPr>
        <p:txBody>
          <a:bodyPr>
            <a:normAutofit/>
          </a:bodyPr>
          <a:lstStyle/>
          <a:p>
            <a:r>
              <a:rPr lang="fr-FR" dirty="0"/>
              <a:t>Ressources en ligne : </a:t>
            </a:r>
            <a:r>
              <a:rPr lang="fr-FR" dirty="0">
                <a:hlinkClick r:id="rId2"/>
              </a:rPr>
              <a:t>http://www.univ-irem.fr/</a:t>
            </a:r>
            <a:endParaRPr lang="fr-FR" dirty="0"/>
          </a:p>
          <a:p>
            <a:r>
              <a:rPr lang="fr-FR" dirty="0"/>
              <a:t>3 groupes « mathématiques et philosophie » : Montpellier, La Réunion, Besançon - liens sur le site Inter-</a:t>
            </a:r>
            <a:r>
              <a:rPr lang="fr-FR" dirty="0" err="1"/>
              <a:t>Irem</a:t>
            </a:r>
            <a:r>
              <a:rPr lang="fr-FR" dirty="0"/>
              <a:t> : </a:t>
            </a:r>
          </a:p>
          <a:p>
            <a:pPr marL="0" indent="0">
              <a:buNone/>
            </a:pPr>
            <a:r>
              <a:rPr lang="fr-FR" dirty="0">
                <a:hlinkClick r:id="rId3"/>
              </a:rPr>
              <a:t>http://www.univ-irem.fr/spip.php?article1346</a:t>
            </a:r>
            <a:endParaRPr lang="fr-FR" dirty="0"/>
          </a:p>
          <a:p>
            <a:r>
              <a:rPr lang="fr-FR" dirty="0"/>
              <a:t>Projet « Grands Textes » : classement par auteur - Jean-Paul Guichard et François </a:t>
            </a:r>
            <a:r>
              <a:rPr lang="fr-FR" dirty="0" err="1"/>
              <a:t>Goichot</a:t>
            </a:r>
            <a:r>
              <a:rPr lang="fr-FR" dirty="0"/>
              <a:t> font avancer le projet « Grands textes », que vous pouvez consulter sur la page : </a:t>
            </a:r>
            <a:r>
              <a:rPr lang="fr-FR" dirty="0">
                <a:hlinkClick r:id="rId4"/>
              </a:rPr>
              <a:t>http://www.univ-irem.fr/spip.php?rubrique430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1358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Ressources en ligne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3287" y="2438399"/>
            <a:ext cx="10018713" cy="4038601"/>
          </a:xfrm>
        </p:spPr>
        <p:txBody>
          <a:bodyPr>
            <a:normAutofit/>
          </a:bodyPr>
          <a:lstStyle/>
          <a:p>
            <a:r>
              <a:rPr lang="fr-FR" dirty="0"/>
              <a:t>Dossiers sur une </a:t>
            </a:r>
            <a:r>
              <a:rPr lang="fr-FR" dirty="0">
                <a:hlinkClick r:id="rId2"/>
              </a:rPr>
              <a:t>Page du serveur de l’Université de Franche-Comté </a:t>
            </a:r>
            <a:endParaRPr lang="fr-FR" dirty="0"/>
          </a:p>
          <a:p>
            <a:pPr lvl="1"/>
            <a:r>
              <a:rPr lang="fr-FR" sz="2400" i="1" dirty="0"/>
              <a:t>Stage 2018 : Modèle et Réel.</a:t>
            </a:r>
          </a:p>
          <a:p>
            <a:pPr lvl="1"/>
            <a:r>
              <a:rPr lang="fr-FR" sz="2400" i="1" dirty="0"/>
              <a:t>Présentations &amp; Rapport d’activité de notre Groupe de travail</a:t>
            </a:r>
          </a:p>
          <a:p>
            <a:pPr lvl="1"/>
            <a:r>
              <a:rPr lang="fr-FR" sz="2400" i="1" dirty="0"/>
              <a:t>Stages PAF 2015 (l’infini, la récurrence), 2016 (Mesure et Démesure) et 2017 (Mathématiques et musique : de l’objet au phénomène)</a:t>
            </a:r>
          </a:p>
          <a:p>
            <a:pPr lvl="1"/>
            <a:r>
              <a:rPr lang="fr-FR" sz="2400" i="1" dirty="0"/>
              <a:t>Stages sur la logique d’Aristote (2008 à 2010)</a:t>
            </a:r>
          </a:p>
          <a:p>
            <a:pPr lvl="1"/>
            <a:r>
              <a:rPr lang="fr-FR" sz="2400" i="1" dirty="0"/>
              <a:t>Projets d’articles</a:t>
            </a:r>
          </a:p>
        </p:txBody>
      </p:sp>
    </p:spTree>
    <p:extLst>
      <p:ext uri="{BB962C8B-B14F-4D97-AF65-F5344CB8AC3E}">
        <p14:creationId xmlns:p14="http://schemas.microsoft.com/office/powerpoint/2010/main" val="1413663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Thèmes du Stage 22-23 mars 2018 </a:t>
            </a:r>
            <a:br>
              <a:rPr lang="fr-FR" dirty="0"/>
            </a:br>
            <a:r>
              <a:rPr lang="fr-FR" sz="2400" dirty="0"/>
              <a:t>« </a:t>
            </a:r>
            <a:r>
              <a:rPr lang="fr-FR" sz="2400" b="1" dirty="0"/>
              <a:t>Mathématiques, Physique et Philosophie :</a:t>
            </a:r>
            <a:br>
              <a:rPr lang="fr-FR" sz="2400" b="1" dirty="0"/>
            </a:br>
            <a:r>
              <a:rPr lang="fr-FR" sz="2400" b="1" dirty="0"/>
              <a:t>LE MODELE ET LE REEL</a:t>
            </a:r>
            <a:r>
              <a:rPr lang="fr-FR" sz="2400" dirty="0"/>
              <a:t>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3287" y="2829340"/>
            <a:ext cx="10018713" cy="4015407"/>
          </a:xfrm>
        </p:spPr>
        <p:txBody>
          <a:bodyPr>
            <a:noAutofit/>
          </a:bodyPr>
          <a:lstStyle/>
          <a:p>
            <a:r>
              <a:rPr lang="fr-FR" dirty="0"/>
              <a:t>La notion de paradigme chez Platon (C. Mouriès)</a:t>
            </a:r>
          </a:p>
          <a:p>
            <a:r>
              <a:rPr lang="fr-FR" dirty="0"/>
              <a:t>Le motif musical : modèle répétitif ou réalité singulière? Une approche phénoménologique. (1</a:t>
            </a:r>
            <a:r>
              <a:rPr lang="fr-FR" baseline="30000" dirty="0"/>
              <a:t>ère</a:t>
            </a:r>
            <a:r>
              <a:rPr lang="fr-FR" dirty="0"/>
              <a:t> partie) (S. Monturet)</a:t>
            </a:r>
          </a:p>
          <a:p>
            <a:r>
              <a:rPr lang="fr-FR" dirty="0"/>
              <a:t>Modèle de théories, en physique (J. Garnier)</a:t>
            </a:r>
          </a:p>
          <a:p>
            <a:r>
              <a:rPr lang="fr-FR" dirty="0"/>
              <a:t>Modèle et langage : de l’analogie à la grammaire chez Wittgenstein (C. Mouriès)</a:t>
            </a:r>
          </a:p>
          <a:p>
            <a:r>
              <a:rPr lang="fr-FR" dirty="0"/>
              <a:t>Le Paradoxe de Hausdorff-Banach-Tarski (M. </a:t>
            </a:r>
            <a:r>
              <a:rPr lang="fr-FR" dirty="0" err="1"/>
              <a:t>Kopfenstein</a:t>
            </a:r>
            <a:r>
              <a:rPr lang="fr-FR" dirty="0"/>
              <a:t>)</a:t>
            </a:r>
          </a:p>
          <a:p>
            <a:r>
              <a:rPr lang="fr-FR" dirty="0"/>
              <a:t>Syntaxe et sémantique en mathématiques (S. Neuwirth)</a:t>
            </a:r>
          </a:p>
          <a:p>
            <a:r>
              <a:rPr lang="fr-FR" dirty="0"/>
              <a:t>La forme musicale : modèle ou singularité ? Une approche phénoménologique (2</a:t>
            </a:r>
            <a:r>
              <a:rPr lang="fr-FR" baseline="30000" dirty="0"/>
              <a:t>ème</a:t>
            </a:r>
            <a:r>
              <a:rPr lang="fr-FR" dirty="0"/>
              <a:t> partie) (S. Monturet)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5176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AABD9-3FA3-4F77-8719-CD80CE48E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Projets 2018-2019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60864D-C492-43D7-995C-914A26DCE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Stage PAF de deux jours sur le thème : </a:t>
            </a:r>
          </a:p>
          <a:p>
            <a:pPr algn="ctr"/>
            <a:r>
              <a:rPr lang="fr-FR" b="1" dirty="0"/>
              <a:t>DEVENIR et FINALITE </a:t>
            </a:r>
          </a:p>
          <a:p>
            <a:pPr marL="914400" lvl="2" indent="0" algn="ctr">
              <a:buNone/>
            </a:pPr>
            <a:r>
              <a:rPr lang="fr-FR" sz="2400" dirty="0">
                <a:solidFill>
                  <a:prstClr val="black"/>
                </a:solidFill>
              </a:rPr>
              <a:t>mathématiques, physique, philosophie et musique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7809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TM03457496[[fn=Parallaxe]]</Template>
  <TotalTime>2060</TotalTime>
  <Words>325</Words>
  <Application>Microsoft Office PowerPoint</Application>
  <PresentationFormat>Grand écran</PresentationFormat>
  <Paragraphs>45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Parallaxe</vt:lpstr>
      <vt:lpstr>IREM de Franche-Comté</vt:lpstr>
      <vt:lpstr>Composition actuelle et spécificité du groupe </vt:lpstr>
      <vt:lpstr>Thèmes de travail</vt:lpstr>
      <vt:lpstr>Commission Inter-Irem (CII) « Epistémologie et Histoire des Mathématiques »</vt:lpstr>
      <vt:lpstr>Ressources en ligne</vt:lpstr>
      <vt:lpstr>Thèmes du Stage 22-23 mars 2018  « Mathématiques, Physique et Philosophie : LE MODELE ET LE REEL »</vt:lpstr>
      <vt:lpstr>Projets 2018-2019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IREM de Franche-Comté</dc:title>
  <dc:creator>sylvain monturet</dc:creator>
  <cp:lastModifiedBy>sylvain monturet</cp:lastModifiedBy>
  <cp:revision>72</cp:revision>
  <dcterms:created xsi:type="dcterms:W3CDTF">2017-03-05T13:36:40Z</dcterms:created>
  <dcterms:modified xsi:type="dcterms:W3CDTF">2018-06-28T13:55:48Z</dcterms:modified>
</cp:coreProperties>
</file>